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aret" panose="020B0604020202020204" charset="0"/>
      <p:regular r:id="rId18"/>
    </p:embeddedFont>
    <p:embeddedFont>
      <p:font typeface="Garet Bold" panose="020B0604020202020204" charset="0"/>
      <p:regular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</p:embeddedFont>
    <p:embeddedFont>
      <p:font typeface="Glacial Indifference Bold" panose="020B0604020202020204" charset="0"/>
      <p:regular r:id="rId25"/>
    </p:embeddedFont>
    <p:embeddedFont>
      <p:font typeface="League Spartan" panose="020B0604020202020204" charset="0"/>
      <p:regular r:id="rId26"/>
    </p:embeddedFont>
    <p:embeddedFont>
      <p:font typeface="Mont Bold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522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06DDC-69C4-442F-B2EB-7374FBD59DF0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9A22A-BC29-4CAB-893A-95B9A702E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07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9A22A-BC29-4CAB-893A-95B9A702E1D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591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Mont Bold"/>
              </a:rPr>
              <a:t> </a:t>
            </a:r>
            <a:r>
              <a:rPr lang="en-US" sz="12000" dirty="0">
                <a:solidFill>
                  <a:schemeClr val="bg2"/>
                </a:solidFill>
                <a:latin typeface="Mont Bold"/>
              </a:rPr>
              <a:t>TINY CODERS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9800" y="-1447800"/>
            <a:ext cx="24079200" cy="13182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pPr algn="just"/>
            <a:r>
              <a:rPr lang="en-US" sz="9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</a:p>
          <a:p>
            <a:pPr algn="just"/>
            <a:r>
              <a:rPr lang="en-US" sz="9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 statement</a:t>
            </a:r>
            <a:r>
              <a:rPr lang="en-US" sz="9600" b="1" dirty="0">
                <a:solidFill>
                  <a:schemeClr val="bg2"/>
                </a:solidFill>
              </a:rPr>
              <a:t>   </a:t>
            </a:r>
          </a:p>
          <a:p>
            <a:pPr algn="just"/>
            <a:r>
              <a:rPr lang="en-US" sz="6600" b="1" dirty="0">
                <a:solidFill>
                  <a:schemeClr val="bg2"/>
                </a:solidFill>
              </a:rPr>
              <a:t>   ONLINE COOKBOOK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en-US" sz="4800" b="0" i="0" dirty="0">
              <a:solidFill>
                <a:schemeClr val="bg2"/>
              </a:solidFill>
              <a:effectLst/>
              <a:latin typeface="-apple-system"/>
            </a:endParaRP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chemeClr val="bg2"/>
                </a:solidFill>
                <a:effectLst/>
                <a:latin typeface="-apple-system"/>
              </a:rPr>
              <a:t>Without online cookbooks, individuals are restricted to traditional printed cookbooks, which may have limited availability, variety, and accessibility. 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2"/>
                </a:solidFill>
                <a:latin typeface="-apple-system"/>
              </a:rPr>
              <a:t> </a:t>
            </a:r>
            <a:r>
              <a:rPr lang="en-US" sz="4800" b="0" i="0" dirty="0">
                <a:solidFill>
                  <a:schemeClr val="bg2"/>
                </a:solidFill>
                <a:effectLst/>
                <a:latin typeface="-apple-system"/>
              </a:rPr>
              <a:t>Online cookbooks typically offer robust search functions, allowing users to find recipes based on specific ingredients, dietary preferences, or cooking time. 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chemeClr val="bg2"/>
                </a:solidFill>
                <a:effectLst/>
                <a:latin typeface="-apple-system"/>
              </a:rPr>
              <a:t>Without this functionality, individuals may face challenges in discovering new recipes tailored to their needs and preferences.</a:t>
            </a:r>
          </a:p>
          <a:p>
            <a:pPr algn="just"/>
            <a:br>
              <a:rPr lang="en-US" sz="4800" dirty="0"/>
            </a:br>
            <a:endParaRPr lang="en-US" sz="4800" b="1" dirty="0">
              <a:solidFill>
                <a:schemeClr val="bg2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107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endParaRPr lang="en-US" sz="7967" u="none" strike="noStrike" dirty="0">
              <a:solidFill>
                <a:srgbClr val="F5F5F3"/>
              </a:solidFill>
              <a:latin typeface="League Spartan"/>
            </a:endParaRPr>
          </a:p>
        </p:txBody>
      </p: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5400" y="-1727306"/>
            <a:ext cx="19583400" cy="1203216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sz="4000" dirty="0">
                <a:solidFill>
                  <a:schemeClr val="bg2"/>
                </a:solidFill>
              </a:rPr>
              <a:t>                                                                                         Easily accessible to everyone.</a:t>
            </a:r>
          </a:p>
          <a:p>
            <a:r>
              <a:rPr lang="en-US" sz="4000" dirty="0">
                <a:solidFill>
                  <a:schemeClr val="bg2"/>
                </a:solidFill>
              </a:rPr>
              <a:t>                                                                                         Available in desired language.</a:t>
            </a:r>
          </a:p>
          <a:p>
            <a:r>
              <a:rPr lang="en-US" sz="4000" dirty="0">
                <a:solidFill>
                  <a:schemeClr val="bg2"/>
                </a:solidFill>
              </a:rPr>
              <a:t>                                                                                         Encourages to learn new skills.</a:t>
            </a:r>
          </a:p>
          <a:p>
            <a:r>
              <a:rPr lang="en-US" sz="4000" dirty="0">
                <a:solidFill>
                  <a:schemeClr val="bg2"/>
                </a:solidFill>
              </a:rPr>
              <a:t>                                                                                         Rely less on highly processed foods.</a:t>
            </a:r>
          </a:p>
          <a:p>
            <a:r>
              <a:rPr lang="en-US" sz="4000" dirty="0">
                <a:solidFill>
                  <a:schemeClr val="bg2"/>
                </a:solidFill>
              </a:rPr>
              <a:t>                                                                                          </a:t>
            </a:r>
          </a:p>
          <a:p>
            <a:r>
              <a:rPr lang="en-US" sz="2800" dirty="0">
                <a:solidFill>
                  <a:schemeClr val="bg2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3" name="Freeform 3"/>
          <p:cNvSpPr/>
          <p:nvPr/>
        </p:nvSpPr>
        <p:spPr>
          <a:xfrm>
            <a:off x="14569801" y="-3802834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626482" cy="2509051"/>
            <a:chOff x="0" y="190500"/>
            <a:chExt cx="10168642" cy="33454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61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9671" y="-1815313"/>
            <a:ext cx="19350753" cy="1181643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sz="4000" dirty="0"/>
              <a:t> </a:t>
            </a:r>
            <a:r>
              <a:rPr lang="en-US" sz="4000" dirty="0">
                <a:solidFill>
                  <a:schemeClr val="bg2"/>
                </a:solidFill>
              </a:rPr>
              <a:t>A set of written instructions used to consistently prepare a known quantity and quality of             food for a specific place.</a:t>
            </a:r>
            <a:endParaRPr lang="en-US" sz="4000" dirty="0"/>
          </a:p>
          <a:p>
            <a:pPr algn="just"/>
            <a:r>
              <a:rPr lang="en-US" sz="4000" dirty="0">
                <a:solidFill>
                  <a:schemeClr val="bg2"/>
                </a:solidFill>
              </a:rPr>
              <a:t>It includes illustrations of finished dishes and preparation steps. Teaches techniques, introduces to new ingredients, encourages to expand our palates.</a:t>
            </a:r>
          </a:p>
          <a:p>
            <a:pPr algn="just"/>
            <a:r>
              <a:rPr lang="en-US" sz="4000" dirty="0">
                <a:solidFill>
                  <a:schemeClr val="bg2"/>
                </a:solidFill>
              </a:rPr>
              <a:t>It can show the recipes with available ingredients.</a:t>
            </a:r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8552" y="7434537"/>
            <a:ext cx="9118396" cy="1721767"/>
            <a:chOff x="0" y="-66675"/>
            <a:chExt cx="12157861" cy="2295690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3467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153400" y="2456641"/>
            <a:ext cx="8743713" cy="6875345"/>
            <a:chOff x="-447079" y="142875"/>
            <a:chExt cx="11658285" cy="9167126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dirty="0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47079" y="2218317"/>
              <a:ext cx="11658285" cy="70916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50"/>
                </a:lnSpc>
                <a:spcBef>
                  <a:spcPct val="0"/>
                </a:spcBef>
              </a:pPr>
              <a:r>
                <a:rPr lang="en-US" sz="3600" b="1" i="0" dirty="0">
                  <a:solidFill>
                    <a:schemeClr val="bg2"/>
                  </a:solidFill>
                  <a:effectLst/>
                  <a:latin typeface="-apple-system"/>
                </a:rPr>
                <a:t>Online cookbooks have made cooking accessible to a wider audience.</a:t>
              </a:r>
              <a:r>
                <a:rPr lang="en-US" sz="3600" b="1" i="0" dirty="0">
                  <a:solidFill>
                    <a:srgbClr val="000000"/>
                  </a:solidFill>
                  <a:effectLst/>
                  <a:latin typeface="-apple-system"/>
                </a:rPr>
                <a:t> </a:t>
              </a:r>
              <a:r>
                <a:rPr lang="en-US" sz="3600" b="1" i="0" dirty="0">
                  <a:solidFill>
                    <a:schemeClr val="bg2"/>
                  </a:solidFill>
                  <a:effectLst/>
                  <a:latin typeface="-apple-system"/>
                </a:rPr>
                <a:t>This has democratized culinary knowledge and allowed people from diverse backgrounds to explore different cuisines and cooking techniques.</a:t>
              </a:r>
            </a:p>
            <a:p>
              <a:pPr marL="0" lvl="0" indent="0" algn="just">
                <a:lnSpc>
                  <a:spcPts val="3750"/>
                </a:lnSpc>
                <a:spcBef>
                  <a:spcPct val="0"/>
                </a:spcBef>
              </a:pPr>
              <a:r>
                <a:rPr lang="en-US" sz="3600" b="1" i="0" dirty="0">
                  <a:solidFill>
                    <a:schemeClr val="bg2"/>
                  </a:solidFill>
                  <a:effectLst/>
                  <a:latin typeface="-apple-system"/>
                </a:rPr>
                <a:t>Online cookbooks have expanded people's exposure to global cuisines. Through online platforms, individuals can access recipes and cooking traditions from around the world.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0370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24083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8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 One revenue model is to display advertisements on the website or within the online cookbook content.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7199" y="1932947"/>
            <a:ext cx="12774297" cy="6870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 dirty="0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 dirty="0">
                <a:solidFill>
                  <a:srgbClr val="F5F5F3"/>
                </a:solidFill>
                <a:latin typeface="League Spartan"/>
              </a:rPr>
              <a:t>odel </a:t>
            </a:r>
          </a:p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4400" b="0" i="0" dirty="0">
                <a:solidFill>
                  <a:schemeClr val="bg2"/>
                </a:solidFill>
                <a:effectLst/>
                <a:latin typeface="-apple-system"/>
              </a:rPr>
              <a:t>One revenue model is to display advertisements on the </a:t>
            </a:r>
            <a:r>
              <a:rPr lang="en-US" sz="4400" b="1" i="0" dirty="0">
                <a:solidFill>
                  <a:schemeClr val="bg2"/>
                </a:solidFill>
                <a:effectLst/>
                <a:latin typeface="-apple-system"/>
              </a:rPr>
              <a:t>website or within the online cookbook content.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4400" b="0" i="0" dirty="0">
                <a:solidFill>
                  <a:schemeClr val="bg2"/>
                </a:solidFill>
                <a:effectLst/>
                <a:latin typeface="-apple-system"/>
              </a:rPr>
              <a:t>Online cookbooks can collaborate with brands or companies in the food industry for sponsored content or partnerships.</a:t>
            </a:r>
            <a:endParaRPr lang="en-US" sz="4400" b="1" dirty="0">
              <a:solidFill>
                <a:schemeClr val="bg2"/>
              </a:solidFill>
              <a:latin typeface="League Spartan"/>
            </a:endParaRPr>
          </a:p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endParaRPr lang="en-US" sz="7582" u="none" strike="noStrike" dirty="0">
              <a:solidFill>
                <a:srgbClr val="F5F5F3"/>
              </a:solidFill>
              <a:latin typeface="League Sparta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31496" y="392479"/>
            <a:ext cx="5018404" cy="7494221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just"/>
            <a:r>
              <a:rPr lang="en-US" sz="2800" b="0" i="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 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  <a:p>
            <a:pPr algn="just"/>
            <a:endParaRPr lang="en-US" sz="2800" b="0" i="0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algn="just"/>
            <a:r>
              <a:rPr lang="en-US" sz="2800" b="0" i="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"The internet is the world's largest cookbook, and you can access it from anywhere." - Jamie Oliver  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  <a:p>
            <a:pPr algn="just"/>
            <a:endParaRPr lang="en-US" sz="2800" b="0" i="0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algn="just"/>
            <a:endParaRPr lang="en-US" sz="28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  <a:p>
            <a:pPr algn="just"/>
            <a:r>
              <a:rPr lang="en-US" sz="2800" b="0" i="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 “Online cookbooks have made cooking        accessible to everyone, from  beginners to seasoned chefs,  with   their user          friendly recipes and helpful tips”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  <a:p>
            <a:pPr algn="just"/>
            <a:endParaRPr lang="en-US" sz="2800" b="0" i="0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algn="just"/>
            <a:endParaRPr lang="en-US" sz="28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  <a:p>
            <a:pPr algn="just"/>
            <a:endParaRPr lang="en-US" sz="2800" b="0" i="0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algn="just"/>
            <a:endParaRPr lang="en-US" sz="28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  <a:p>
            <a:pPr algn="just"/>
            <a:endParaRPr lang="en-US" sz="2800" b="0" i="0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1304" y="3248845"/>
            <a:ext cx="7586520" cy="278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2"/>
              </a:lnSpc>
              <a:spcBef>
                <a:spcPct val="0"/>
              </a:spcBef>
            </a:pPr>
            <a:r>
              <a:rPr lang="en-US" sz="2954" u="none" strike="noStrike" dirty="0">
                <a:solidFill>
                  <a:srgbClr val="F5F5F3"/>
                </a:solidFill>
                <a:latin typeface="Gill Sans MT" panose="020B0502020104020203" pitchFamily="34" charset="0"/>
              </a:rPr>
              <a:t>OUR TEAM UTILIZED A VARIETY OF TECHNOLOGIES INCLUDING PROGRAMMING LANGUAGES LIKE JAVA AND PYTHON, AS WELL AS TOOLS LIKE GITHUB AND AWS</a:t>
            </a: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2286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5400" dirty="0"/>
              <a:t>                                                 </a:t>
            </a:r>
            <a:r>
              <a:rPr lang="en-US" sz="5400" dirty="0">
                <a:solidFill>
                  <a:schemeClr val="bg2"/>
                </a:solidFill>
              </a:rPr>
              <a:t>P.Lahari Priya</a:t>
            </a:r>
          </a:p>
          <a:p>
            <a:r>
              <a:rPr lang="en-US" sz="5400" dirty="0">
                <a:solidFill>
                  <a:schemeClr val="bg2"/>
                </a:solidFill>
              </a:rPr>
              <a:t>                                                 22BCE20508</a:t>
            </a:r>
          </a:p>
          <a:p>
            <a:r>
              <a:rPr lang="en-US" sz="5400" dirty="0">
                <a:solidFill>
                  <a:schemeClr val="bg2"/>
                </a:solidFill>
              </a:rPr>
              <a:t> </a:t>
            </a:r>
          </a:p>
          <a:p>
            <a:r>
              <a:rPr lang="en-US" sz="5400" dirty="0">
                <a:solidFill>
                  <a:schemeClr val="bg2"/>
                </a:solidFill>
              </a:rPr>
              <a:t>                                                 P.Yashaswini</a:t>
            </a:r>
          </a:p>
          <a:p>
            <a:r>
              <a:rPr lang="en-US" sz="5400" dirty="0">
                <a:solidFill>
                  <a:schemeClr val="bg2"/>
                </a:solidFill>
              </a:rPr>
              <a:t>                                                 22BCE9963</a:t>
            </a:r>
            <a:endParaRPr lang="en-US" sz="5400" dirty="0"/>
          </a:p>
        </p:txBody>
      </p:sp>
      <p:sp>
        <p:nvSpPr>
          <p:cNvPr id="3" name="Freeform 3"/>
          <p:cNvSpPr/>
          <p:nvPr/>
        </p:nvSpPr>
        <p:spPr>
          <a:xfrm>
            <a:off x="93424" y="1171575"/>
            <a:ext cx="4050279" cy="1447801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5779" y="6033175"/>
            <a:ext cx="2687924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70376" y="6033175"/>
            <a:ext cx="2586320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378</Words>
  <Application>Microsoft Office PowerPoint</Application>
  <PresentationFormat>Custom</PresentationFormat>
  <Paragraphs>102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Mont Bold</vt:lpstr>
      <vt:lpstr>Glacial Indifference</vt:lpstr>
      <vt:lpstr>League Spartan</vt:lpstr>
      <vt:lpstr>Bahnschrift Condensed</vt:lpstr>
      <vt:lpstr>Poppins</vt:lpstr>
      <vt:lpstr>Garet Bold</vt:lpstr>
      <vt:lpstr>Gill Sans MT</vt:lpstr>
      <vt:lpstr>Arial</vt:lpstr>
      <vt:lpstr>Glacial Indifference Bold</vt:lpstr>
      <vt:lpstr>-apple-system</vt:lpstr>
      <vt:lpstr>Garet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GOWARNI23</dc:creator>
  <cp:lastModifiedBy>Gowarni Pullagura</cp:lastModifiedBy>
  <cp:revision>5</cp:revision>
  <dcterms:created xsi:type="dcterms:W3CDTF">2006-08-16T00:00:00Z</dcterms:created>
  <dcterms:modified xsi:type="dcterms:W3CDTF">2023-10-28T07:11:00Z</dcterms:modified>
  <dc:identifier>DAFxrxF-qp8</dc:identifier>
</cp:coreProperties>
</file>